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58b7c037e9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58b7c037e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58b7c037e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58b7c037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264d96f19c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264d96f19c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64d96f19c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64d96f19c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58b7c037e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58b7c037e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64d96f19c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264d96f19c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64d96f19c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64d96f19c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64d96f19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64d96f19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64d96f19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64d96f19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64d96f19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64d96f19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64d96f19c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64d96f19c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64d96f19c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64d96f19c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64d96f19c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64d96f19c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bruinlearn.ucla.edu/courses/141072/assignments/syllabus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ENGR 96A: Python and Machine Learning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729450" y="1293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/>
              <a:t>side note…</a:t>
            </a:r>
            <a:endParaRPr/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are an </a:t>
            </a:r>
            <a:r>
              <a:rPr lang="en">
                <a:solidFill>
                  <a:srgbClr val="FF0000"/>
                </a:solidFill>
              </a:rPr>
              <a:t>expert</a:t>
            </a:r>
            <a:r>
              <a:rPr lang="en"/>
              <a:t> in Machine Learning </a:t>
            </a:r>
            <a:r>
              <a:rPr b="1" lang="en"/>
              <a:t>and</a:t>
            </a:r>
            <a:r>
              <a:rPr lang="en"/>
              <a:t> Python, this class is not for you.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Recommendation</a:t>
            </a:r>
            <a:r>
              <a:rPr lang="en"/>
              <a:t>: Enroll in Machine Learning classes in CS, ECE, STATS, MATH departments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you are an expert in Machine Learning </a:t>
            </a:r>
            <a:r>
              <a:rPr b="1" lang="en"/>
              <a:t>or</a:t>
            </a:r>
            <a:r>
              <a:rPr lang="en"/>
              <a:t> Python, this class might seem very slow to you.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Logistics</a:t>
            </a:r>
            <a:endParaRPr/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Class will be held in Boelter 2808 (this room) every week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Except holidays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Class will be every Monday 9am-12pm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Lecture and lab will happen back-to-back, and will sometimes be interleaved with each other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Extra lab time will happen after completion of lectures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Expectations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729450" y="2078875"/>
            <a:ext cx="7688700" cy="29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Arrive to class on time and pay attention</a:t>
            </a:r>
            <a:endParaRPr sz="1800"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If the class is too easy for you, we can adjust the complexity of assignments, just speak to an instructor!</a:t>
            </a:r>
            <a:endParaRPr sz="1800"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If you have any questions for us, please speak up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Don’t worry about your grade! As long as you keep up with assignments, you will be okay</a:t>
            </a:r>
            <a:endParaRPr sz="1800"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This is primarily a learning experience for all of you</a:t>
            </a:r>
            <a:endParaRPr sz="1800"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This is the second time this class is being taught - if you have any comments for us please let us know!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Office hours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Dylan: Thursday 12-1pm</a:t>
            </a:r>
            <a:r>
              <a:rPr lang="en" sz="1500"/>
              <a:t>, Engineering IV 67-127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Enoch: Mondays 12-1pm, Engineering IV 67-127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these times don’t work for you reach out to us and we will try to </a:t>
            </a:r>
            <a:r>
              <a:rPr lang="en" sz="1500"/>
              <a:t>accommodate</a:t>
            </a:r>
            <a:r>
              <a:rPr lang="en" sz="1500"/>
              <a:t> you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Link to syllabus: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https://bruinlearn.ucla.edu/courses/154870/assignments/syllabus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Yourself!</a:t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Name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Year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Major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Where you are from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Fun fact about yourself!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ENGR 96A Python and Machine Learning!</a:t>
            </a:r>
            <a:endParaRPr/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Instructors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 Lanir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729450" y="2078875"/>
            <a:ext cx="5189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4th </a:t>
            </a:r>
            <a:r>
              <a:rPr lang="en" sz="1600"/>
              <a:t>year computer engineering major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San Francisco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 enjoy board games and climbing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Machine learning classes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Machine learning in internship</a:t>
            </a:r>
            <a:endParaRPr sz="1600"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6800" y="647150"/>
            <a:ext cx="2416899" cy="261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8150" y="3363974"/>
            <a:ext cx="2929925" cy="165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Dylan Lee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1988975"/>
            <a:ext cx="4456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4th </a:t>
            </a:r>
            <a:r>
              <a:rPr lang="en" sz="1600"/>
              <a:t>year computer science and engineering major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From San Diego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I’m a Canadian citizen</a:t>
            </a:r>
            <a:endParaRPr sz="1600"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6200" y="778825"/>
            <a:ext cx="3317080" cy="324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Bruce Qu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722375" y="180010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4th year </a:t>
            </a:r>
            <a:r>
              <a:rPr lang="en" sz="1600">
                <a:solidFill>
                  <a:srgbClr val="00FFFF"/>
                </a:solidFill>
              </a:rPr>
              <a:t>Electrical Engineering</a:t>
            </a:r>
            <a:r>
              <a:rPr lang="en" sz="1600"/>
              <a:t> Major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 am an international student from Beijing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 love photography and basketball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Cameras -&gt; Photography -&gt; Computer Vision -&gt; PyTorch -&gt; Machine Learning/AI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4700" y="3012038"/>
            <a:ext cx="3789298" cy="213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3275" y="0"/>
            <a:ext cx="1670726" cy="269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Enoch Huang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3rd year Electrical Engineering Major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From San Diego, CA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 am deaf in my right ear</a:t>
            </a:r>
            <a:endParaRPr sz="1600"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7549" y="620299"/>
            <a:ext cx="1971775" cy="157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7225" y="2487050"/>
            <a:ext cx="4173701" cy="234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and Machine Learning!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created this class to give students exposure to both python and some common machine learning techniques early on in their undergraduate journey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 coding experience required, we will start from the ground up!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475650" y="2002450"/>
            <a:ext cx="4704900" cy="29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/>
              <a:t>Week 1: Syllabus / Getting started with Pytho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/>
              <a:t>Week 2: MLK Day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/>
              <a:t>Week 3: Libraries I (Numpy + Matplotlib)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/>
              <a:t>Week 4: Libraries II (Pandas + Sklearn) / Linear Regression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/>
              <a:t>Week 5: Logistic Regression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/>
              <a:t>Week 6: </a:t>
            </a:r>
            <a:r>
              <a:rPr lang="en"/>
              <a:t>Neural Networks I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/>
              <a:t>Week 7: Presidents’ Day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/>
              <a:t>Week 8: Neural Networks II / Convolutional Neural Networks I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/>
              <a:t>Week 9: Convolutional Neural Networks II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r>
              <a:rPr lang="en"/>
              <a:t>Week 10: Final project presentations</a:t>
            </a:r>
            <a:endParaRPr/>
          </a:p>
        </p:txBody>
      </p:sp>
      <p:sp>
        <p:nvSpPr>
          <p:cNvPr id="141" name="Google Shape;14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Outline</a:t>
            </a: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100" y="2609100"/>
            <a:ext cx="3845100" cy="192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1200" y="600550"/>
            <a:ext cx="1770900" cy="177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